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21599525"/>
  <p:notesSz cx="6858000" cy="9144000"/>
  <p:defaultTextStyle>
    <a:defPPr>
      <a:defRPr lang="es-ES"/>
    </a:defPPr>
    <a:lvl1pPr marL="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1pPr>
    <a:lvl2pPr marL="1252774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2pPr>
    <a:lvl3pPr marL="2505547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3pPr>
    <a:lvl4pPr marL="3758321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4pPr>
    <a:lvl5pPr marL="5011095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5pPr>
    <a:lvl6pPr marL="6263869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6pPr>
    <a:lvl7pPr marL="7516642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7pPr>
    <a:lvl8pPr marL="8769416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8pPr>
    <a:lvl9pPr marL="1002219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9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CCDA"/>
    <a:srgbClr val="A76281"/>
    <a:srgbClr val="C5DCE9"/>
    <a:srgbClr val="71B2D1"/>
    <a:srgbClr val="E8CAC4"/>
    <a:srgbClr val="AF212E"/>
    <a:srgbClr val="E85222"/>
    <a:srgbClr val="FCD7B8"/>
    <a:srgbClr val="C2DCA6"/>
    <a:srgbClr val="708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110" y="18"/>
      </p:cViewPr>
      <p:guideLst>
        <p:guide orient="horz" pos="6803"/>
        <p:guide pos="96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3534924"/>
            <a:ext cx="26010553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11344752"/>
            <a:ext cx="22950488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19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98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1149975"/>
            <a:ext cx="6598265" cy="183045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1149975"/>
            <a:ext cx="19412287" cy="18304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14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92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5384888"/>
            <a:ext cx="26393061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14454688"/>
            <a:ext cx="26393061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61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19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149979"/>
            <a:ext cx="26393061" cy="417491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5294885"/>
            <a:ext cx="1294550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7889827"/>
            <a:ext cx="12945507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5294885"/>
            <a:ext cx="13009262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7889827"/>
            <a:ext cx="13009262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02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16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02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3109937"/>
            <a:ext cx="15491579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2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3109937"/>
            <a:ext cx="15491579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84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1149979"/>
            <a:ext cx="26393061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5749874"/>
            <a:ext cx="26393061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20019564"/>
            <a:ext cx="1032771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21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-1"/>
            <a:ext cx="30600650" cy="3461494"/>
            <a:chOff x="0" y="-1"/>
            <a:chExt cx="30600650" cy="3461494"/>
          </a:xfrm>
        </p:grpSpPr>
        <p:sp>
          <p:nvSpPr>
            <p:cNvPr id="5" name="Rectángulo 4"/>
            <p:cNvSpPr/>
            <p:nvPr/>
          </p:nvSpPr>
          <p:spPr>
            <a:xfrm>
              <a:off x="0" y="-1"/>
              <a:ext cx="30600650" cy="360000"/>
            </a:xfrm>
            <a:prstGeom prst="rect">
              <a:avLst/>
            </a:prstGeom>
            <a:solidFill>
              <a:srgbClr val="007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0" y="311493"/>
              <a:ext cx="30600649" cy="3150000"/>
            </a:xfrm>
            <a:prstGeom prst="rect">
              <a:avLst/>
            </a:prstGeom>
            <a:solidFill>
              <a:srgbClr val="A76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0070C0"/>
                </a:solidFill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9135" y="514057"/>
            <a:ext cx="14760000" cy="2754380"/>
          </a:xfrm>
        </p:spPr>
        <p:txBody>
          <a:bodyPr anchor="ctr">
            <a:normAutofit/>
          </a:bodyPr>
          <a:lstStyle/>
          <a:p>
            <a:pPr algn="l"/>
            <a:r>
              <a:rPr lang="es-ES" sz="72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232000" y="629564"/>
            <a:ext cx="7200000" cy="891622"/>
          </a:xfrm>
        </p:spPr>
        <p:txBody>
          <a:bodyPr>
            <a:normAutofit/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Nombres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0232000" y="1886493"/>
            <a:ext cx="7200000" cy="891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79903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3995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79903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854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59806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99757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39708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79660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1961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>
                <a:solidFill>
                  <a:schemeClr val="bg1"/>
                </a:solidFill>
              </a:rPr>
              <a:t>Filiaciones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0" y="3767729"/>
            <a:ext cx="18000000" cy="910516"/>
            <a:chOff x="0" y="3767729"/>
            <a:chExt cx="18000000" cy="910516"/>
          </a:xfrm>
        </p:grpSpPr>
        <p:sp>
          <p:nvSpPr>
            <p:cNvPr id="17" name="Rectángulo 16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E7C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A9CBD7"/>
                </a:solidFill>
              </a:endParaRP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18" name="CuadroTexto 17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INTRODUCCIÓN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0" y="7343241"/>
            <a:ext cx="18000000" cy="910516"/>
            <a:chOff x="0" y="3767729"/>
            <a:chExt cx="18000000" cy="910516"/>
          </a:xfrm>
        </p:grpSpPr>
        <p:sp>
          <p:nvSpPr>
            <p:cNvPr id="21" name="Rectángulo 20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E7C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24" name="CuadroTexto 23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MATERIALES Y MÉTODOS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18720649" y="3764678"/>
            <a:ext cx="11880001" cy="908948"/>
            <a:chOff x="18720649" y="3764678"/>
            <a:chExt cx="11880001" cy="908948"/>
          </a:xfrm>
        </p:grpSpPr>
        <p:sp>
          <p:nvSpPr>
            <p:cNvPr id="26" name="Rectángulo 25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E7C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29" name="CuadroTexto 28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RESULTADOS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18739736" y="13549444"/>
            <a:ext cx="11880001" cy="908948"/>
            <a:chOff x="18720649" y="3764678"/>
            <a:chExt cx="11880001" cy="908948"/>
          </a:xfrm>
        </p:grpSpPr>
        <p:sp>
          <p:nvSpPr>
            <p:cNvPr id="32" name="Rectángulo 31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E7C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C0DFC6"/>
                </a:solidFill>
              </a:endParaRPr>
            </a:p>
          </p:txBody>
        </p:sp>
        <p:pic>
          <p:nvPicPr>
            <p:cNvPr id="33" name="Imagen 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34" name="Imagen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35" name="CuadroTexto 34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CONCLUSIÓN</a:t>
              </a:r>
            </a:p>
          </p:txBody>
        </p:sp>
      </p:grpSp>
      <p:sp>
        <p:nvSpPr>
          <p:cNvPr id="36" name="CuadroTexto 35"/>
          <p:cNvSpPr txBox="1">
            <a:spLocks/>
          </p:cNvSpPr>
          <p:nvPr/>
        </p:nvSpPr>
        <p:spPr>
          <a:xfrm>
            <a:off x="944882" y="4935074"/>
            <a:ext cx="16920000" cy="18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introducción</a:t>
            </a:r>
          </a:p>
        </p:txBody>
      </p:sp>
      <p:sp>
        <p:nvSpPr>
          <p:cNvPr id="37" name="CuadroTexto 36"/>
          <p:cNvSpPr txBox="1">
            <a:spLocks/>
          </p:cNvSpPr>
          <p:nvPr/>
        </p:nvSpPr>
        <p:spPr>
          <a:xfrm>
            <a:off x="944882" y="8700065"/>
            <a:ext cx="1045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Materiales y Métodos</a:t>
            </a:r>
          </a:p>
        </p:txBody>
      </p:sp>
      <p:sp>
        <p:nvSpPr>
          <p:cNvPr id="38" name="CuadroTexto 37"/>
          <p:cNvSpPr txBox="1">
            <a:spLocks/>
          </p:cNvSpPr>
          <p:nvPr/>
        </p:nvSpPr>
        <p:spPr>
          <a:xfrm>
            <a:off x="18758823" y="5000321"/>
            <a:ext cx="11390722" cy="78483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3600" dirty="0"/>
              <a:t>Texto Resultado</a:t>
            </a:r>
          </a:p>
        </p:txBody>
      </p:sp>
      <p:sp>
        <p:nvSpPr>
          <p:cNvPr id="39" name="CuadroTexto 38"/>
          <p:cNvSpPr txBox="1">
            <a:spLocks/>
          </p:cNvSpPr>
          <p:nvPr/>
        </p:nvSpPr>
        <p:spPr>
          <a:xfrm>
            <a:off x="18910897" y="14889185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Conclusión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11673662" y="8700065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11655731" y="14161877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24798546" y="9651915"/>
            <a:ext cx="5400000" cy="3600000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ES" dirty="0"/>
              <a:t>Tabla/Figura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0" y="20159525"/>
            <a:ext cx="30600650" cy="1600855"/>
            <a:chOff x="0" y="20159525"/>
            <a:chExt cx="30600650" cy="1600855"/>
          </a:xfrm>
        </p:grpSpPr>
        <p:sp>
          <p:nvSpPr>
            <p:cNvPr id="4" name="Rectángulo 3"/>
            <p:cNvSpPr/>
            <p:nvPr/>
          </p:nvSpPr>
          <p:spPr>
            <a:xfrm>
              <a:off x="0" y="20159525"/>
              <a:ext cx="30600650" cy="1440000"/>
            </a:xfrm>
            <a:prstGeom prst="rect">
              <a:avLst/>
            </a:prstGeom>
            <a:solidFill>
              <a:srgbClr val="A76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0070C0"/>
                </a:solidFill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90126" y="20159525"/>
              <a:ext cx="5175515" cy="1444755"/>
            </a:xfrm>
            <a:prstGeom prst="rect">
              <a:avLst/>
            </a:prstGeom>
          </p:spPr>
        </p:pic>
        <p:sp>
          <p:nvSpPr>
            <p:cNvPr id="44" name="CuadroTexto 43"/>
            <p:cNvSpPr txBox="1"/>
            <p:nvPr/>
          </p:nvSpPr>
          <p:spPr>
            <a:xfrm>
              <a:off x="155237" y="20283052"/>
              <a:ext cx="1302043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500" b="1" dirty="0">
                  <a:solidFill>
                    <a:schemeClr val="bg1"/>
                  </a:solidFill>
                </a:rPr>
                <a:t>Mejoramiento Genético y Producción de </a:t>
              </a:r>
            </a:p>
            <a:p>
              <a:r>
                <a:rPr lang="es-ES" sz="4500" b="1" dirty="0">
                  <a:solidFill>
                    <a:schemeClr val="bg1"/>
                  </a:solidFill>
                </a:rPr>
                <a:t>Semillas de Forrajeras</a:t>
              </a:r>
            </a:p>
          </p:txBody>
        </p:sp>
      </p:grpSp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036" y="932386"/>
            <a:ext cx="3225064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77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194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30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Federico Miri</dc:creator>
  <cp:lastModifiedBy>Andrea Pereira</cp:lastModifiedBy>
  <cp:revision>29</cp:revision>
  <dcterms:created xsi:type="dcterms:W3CDTF">2018-07-03T11:45:32Z</dcterms:created>
  <dcterms:modified xsi:type="dcterms:W3CDTF">2024-07-03T14:58:22Z</dcterms:modified>
</cp:coreProperties>
</file>